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808B4E6-F90F-4ABB-87F3-CCE081747CDE}"/>
    <pc:docChg chg="custSel modSld">
      <pc:chgData name="Narelle Wheaton" userId="6e1b2b30-480e-4f91-806b-6735d5b9e446" providerId="ADAL" clId="{4808B4E6-F90F-4ABB-87F3-CCE081747CDE}" dt="2023-08-10T03:16:49.774" v="17" actId="403"/>
      <pc:docMkLst>
        <pc:docMk/>
      </pc:docMkLst>
      <pc:sldChg chg="modSp mod">
        <pc:chgData name="Narelle Wheaton" userId="6e1b2b30-480e-4f91-806b-6735d5b9e446" providerId="ADAL" clId="{4808B4E6-F90F-4ABB-87F3-CCE081747CDE}" dt="2023-08-10T03:16:49.774" v="17" actId="403"/>
        <pc:sldMkLst>
          <pc:docMk/>
          <pc:sldMk cId="3192930174" sldId="258"/>
        </pc:sldMkLst>
        <pc:spChg chg="mod">
          <ac:chgData name="Narelle Wheaton" userId="6e1b2b30-480e-4f91-806b-6735d5b9e446" providerId="ADAL" clId="{4808B4E6-F90F-4ABB-87F3-CCE081747CDE}" dt="2023-08-10T03:16:49.774" v="17" actId="403"/>
          <ac:spMkLst>
            <pc:docMk/>
            <pc:sldMk cId="3192930174" sldId="258"/>
            <ac:spMk id="3" creationId="{F006268B-9B1B-46B3-A04D-D7BBD62CAC8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642B0-66FB-4C0E-B261-0EAEB896C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9177B1-403D-4E0A-B7CA-ABE48134E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348F4-254E-4760-B6B5-A0E267168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B508B-205F-49AF-A4C0-BDF421DCB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EECB6-A36B-4200-BEBA-60EE9A356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9827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8AFA1-B618-4E5A-A2E9-6407C074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740DE4-A783-45BA-B9B4-8B053BC60F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3B822-11A0-4A93-B255-667D1D114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D9E01-688F-40AD-8974-AD23204FA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13BF4-BA59-41E0-8867-FCA8EC359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286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9BBC74-5234-4355-83C5-A345EA1E49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38E121-E4D7-4C48-9C38-C15CD2D35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A1929-1621-4C1F-A832-B1ACD76F5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86C36-34EC-4BB7-A0E9-1B8A49932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97893-8DC8-4DBD-B83A-5AFAAF359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8113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4BC2B-4ECE-44AA-B42C-DD24E9177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5FA6B-2CFA-4797-9145-07F6FCCC2C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D41F62-5C4D-4CAD-8F09-4CC88446C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FB530B-FAB4-46BC-BF10-52E5269DD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C8070F-292A-4DF7-98C9-F45AF8E7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5542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CC8F6-FFF7-45FD-B73D-7B4A57320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84C3DB-142D-47F4-A0F6-05C37C99EC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B0F67A-24E4-4F72-BA9F-FAD0B562D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CE2319-550C-442A-AEB1-200761AFD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E0CC85-9393-4B44-A1E4-61C59B711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9505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B3D64-33E5-45B2-9B60-F3A1EE4F6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613D7-B900-4D38-A4E0-84047E211A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196467-AC21-4ABD-B83C-802000A696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B1ACDD-CB94-4A34-8CE9-6DBFBA6EB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9DE7B6-EE6C-4175-8970-663F23FC1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610B14-44A0-44C3-AD2A-E5815BA8F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5029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E0502-0044-4D72-B62C-69E648783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98BEC-A409-4036-AE7D-412C93227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982AA8-4D27-48B0-A7A6-0C24648F5E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549497-E88A-43EF-8C0E-DD1CD4926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6A5DEF-4CC0-4F12-848C-8D274EA4A3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5836C2-30E3-404E-B02E-123F9EF97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39B0C-A87F-44F2-AEF7-BF54605A1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10BE7E-4EE6-43C9-A7DE-B15C92D63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6837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DA1BA-B442-4BDD-A244-E3C05E756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BC1EEE-476C-47EB-865D-ACBBB8906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BFFA8F-A185-46B9-A7C2-3E833EA6F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EC2093-47C6-44DC-BA8A-4BD04A5BE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1816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A42215-ECA9-4CBE-A29C-DD98F2516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E04D29-7C32-44E5-9A22-35491703C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29F45D-B56A-48BF-A90D-BB36934E7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9883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D2FEC-2DE8-455B-8DC9-3656B5F40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E645E1-920C-4165-A143-44E5381FE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5E0BF8-6BF0-4306-96FA-A9275249EC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50A02E-42F0-4AB7-8301-88FA27E02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0704D-B318-4C4B-949D-DBE2692C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491E69-078E-4E7F-AAEE-0CA284AC8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9450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7FBB8-44CB-4237-8309-1CAF5F54E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6805F-1443-4B2A-B57D-668D3782A2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925D59-6A12-42BA-BCEB-688115FA7B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EADE93-2829-4617-9648-CEF518218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51174C-B177-4D18-8EFB-FE0FC043E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0CAD99-0C53-46D6-B89F-80B3DA7F5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5977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C34A55-7FD0-4DDF-9A80-8A312D03F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B2D49-E82D-4FF9-A1C1-E04EB1A211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909A87-D231-4A57-B48E-38B33DA87A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113F7-9CEA-4F2C-9564-313C3CCB9CC2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725B7-4627-4F83-9F9C-1A6A3001C1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CE6025-D542-48EC-B24F-ED97502ACE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AAF7A-0626-47BD-AB08-54231170F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2848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006268B-9B1B-46B3-A04D-D7BBD62CA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8800"/>
            <a:ext cx="9144000" cy="5466080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a happy land,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Far, far away,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Where saints in Glory stand,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Bright, bright as day.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how they sweetly sing:</a:t>
            </a:r>
          </a:p>
          <a:p>
            <a:r>
              <a:rPr lang="en-US" sz="4000" dirty="0">
                <a:solidFill>
                  <a:schemeClr val="bg1"/>
                </a:solidFill>
              </a:rPr>
              <a:t>Worthy is our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r>
              <a:rPr lang="en-US" sz="4000" dirty="0">
                <a:solidFill>
                  <a:schemeClr val="bg1"/>
                </a:solidFill>
              </a:rPr>
              <a:t> King!</a:t>
            </a:r>
          </a:p>
          <a:p>
            <a:r>
              <a:rPr lang="en-US" sz="4000" dirty="0">
                <a:solidFill>
                  <a:schemeClr val="bg1"/>
                </a:solidFill>
              </a:rPr>
              <a:t>Loud let His praises ring,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Praise, praise for aye.</a:t>
            </a:r>
          </a:p>
        </p:txBody>
      </p:sp>
    </p:spTree>
    <p:extLst>
      <p:ext uri="{BB962C8B-B14F-4D97-AF65-F5344CB8AC3E}">
        <p14:creationId xmlns:p14="http://schemas.microsoft.com/office/powerpoint/2010/main" val="3192930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006268B-9B1B-46B3-A04D-D7BBD62CA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8640"/>
            <a:ext cx="9144000" cy="5679440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to this happy land,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Come, come away;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Why will you doubting stand,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Why still delay?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we shall happy be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When, from sin and sorrow free,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Lord, we shall live with Thee,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Blest, blest for aye.</a:t>
            </a:r>
          </a:p>
        </p:txBody>
      </p:sp>
    </p:spTree>
    <p:extLst>
      <p:ext uri="{BB962C8B-B14F-4D97-AF65-F5344CB8AC3E}">
        <p14:creationId xmlns:p14="http://schemas.microsoft.com/office/powerpoint/2010/main" val="2349782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006268B-9B1B-46B3-A04D-D7BBD62CA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6080"/>
            <a:ext cx="9144000" cy="585216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Bright in that happy land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Beams every eye;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Kept by a Father's hand,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Love cannot die.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On, then, to Glory run;</a:t>
            </a:r>
          </a:p>
          <a:p>
            <a:r>
              <a:rPr lang="en-US" sz="4000" dirty="0">
                <a:solidFill>
                  <a:schemeClr val="bg1"/>
                </a:solidFill>
              </a:rPr>
              <a:t>Be a crown and kingdom won,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bright above the sun</a:t>
            </a:r>
          </a:p>
          <a:p>
            <a:r>
              <a:rPr lang="en-US" sz="4000" dirty="0">
                <a:solidFill>
                  <a:schemeClr val="bg1"/>
                </a:solidFill>
              </a:rPr>
              <a:t>Reign, reign for aye.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262FC6-53E1-4885-8446-AFD56BD860F4}"/>
              </a:ext>
            </a:extLst>
          </p:cNvPr>
          <p:cNvSpPr txBox="1"/>
          <p:nvPr/>
        </p:nvSpPr>
        <p:spPr>
          <a:xfrm>
            <a:off x="345440" y="6079589"/>
            <a:ext cx="28346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There is a happy land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Andrew Young (1807-1889)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371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165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2022-05-18T07:38:59Z</dcterms:created>
  <dcterms:modified xsi:type="dcterms:W3CDTF">2023-08-10T03:16:50Z</dcterms:modified>
</cp:coreProperties>
</file>